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3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pPr/>
              <a:t>2016-06-21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48733" r="95868" b="43567"/>
          <a:stretch>
            <a:fillRect/>
          </a:stretch>
        </p:blipFill>
        <p:spPr bwMode="auto">
          <a:xfrm>
            <a:off x="1547664" y="476672"/>
            <a:ext cx="648072" cy="67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504" y="620688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바탕화면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             “3Shape Dental System Control Panel”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클릭 및 실행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126876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좌측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하단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가져오기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내보내기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클릭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64083" y="1700808"/>
            <a:ext cx="8926019" cy="4176464"/>
            <a:chOff x="64083" y="1916832"/>
            <a:chExt cx="8926019" cy="417646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17713" b="28920"/>
            <a:stretch>
              <a:fillRect/>
            </a:stretch>
          </p:blipFill>
          <p:spPr bwMode="auto">
            <a:xfrm>
              <a:off x="64083" y="1916832"/>
              <a:ext cx="8926019" cy="4176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직사각형 8"/>
            <p:cNvSpPr/>
            <p:nvPr/>
          </p:nvSpPr>
          <p:spPr>
            <a:xfrm>
              <a:off x="611560" y="5108998"/>
              <a:ext cx="936104" cy="16839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10. 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키트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에서 세부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사양 선택하여 디자인 진행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68344" y="3699614"/>
            <a:ext cx="1224136" cy="7374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참고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11)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Osstem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TS P-Link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세부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사양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899592" y="1052736"/>
          <a:ext cx="7344816" cy="51845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1945"/>
                <a:gridCol w="1002956"/>
                <a:gridCol w="1180471"/>
                <a:gridCol w="3459444"/>
              </a:tblGrid>
              <a:tr h="4375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Platform</a:t>
                      </a:r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H</a:t>
                      </a:r>
                      <a:endParaRPr lang="ko-KR" altLang="en-US" sz="16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Gap</a:t>
                      </a:r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smtClean="0">
                          <a:latin typeface="Arial" pitchFamily="34" charset="0"/>
                          <a:cs typeface="Arial" pitchFamily="34" charset="0"/>
                        </a:rPr>
                        <a:t>S/W </a:t>
                      </a:r>
                      <a:r>
                        <a:rPr lang="ko-KR" altLang="en-US" sz="1600" b="1" smtClean="0">
                          <a:latin typeface="Arial" pitchFamily="34" charset="0"/>
                          <a:cs typeface="Arial" pitchFamily="34" charset="0"/>
                        </a:rPr>
                        <a:t>내 사양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5586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Mini Hex</a:t>
                      </a:r>
                      <a:endParaRPr lang="ko-KR" alt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H3.0</a:t>
                      </a:r>
                      <a:endParaRPr lang="ko-KR" altLang="en-US" sz="14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70</a:t>
                      </a:r>
                      <a:r>
                        <a:rPr lang="ko-KR" altLang="en-US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Mini Hex (H3.0-G70)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110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Mini Hex (H3.0-G110)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140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Mini Hex (H3.0-G140)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5586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Reg. Hex</a:t>
                      </a:r>
                      <a:endParaRPr lang="ko-KR" altLang="en-US" sz="14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Reg. Hex (H3.0-G50)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90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Reg. Hex (H3.0-G90)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120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Reg. Hex (H3.0-G120)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5586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Mini Hex</a:t>
                      </a:r>
                      <a:endParaRPr lang="ko-KR" alt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H5.0</a:t>
                      </a:r>
                      <a:endParaRPr lang="ko-KR" altLang="en-US" sz="14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70</a:t>
                      </a:r>
                      <a:r>
                        <a:rPr lang="ko-KR" altLang="en-US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Mini Hex (H5.0-G70)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110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Mini Hex (H5.0-G110)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140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Mini Hex (H5.0-G140)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5586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Reg. Hex</a:t>
                      </a:r>
                      <a:endParaRPr lang="ko-KR" altLang="en-US" sz="14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Reg. Hex (H5.0-G50)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90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Reg. Hex (H5.0-G90)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55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120</a:t>
                      </a:r>
                      <a:r>
                        <a:rPr lang="ko-KR" altLang="en-US" sz="1400" dirty="0" smtClean="0">
                          <a:latin typeface="맑은 고딕" pitchFamily="50" charset="-127"/>
                          <a:ea typeface="맑은 고딕" pitchFamily="50" charset="-127"/>
                        </a:rPr>
                        <a:t>㎛</a:t>
                      </a:r>
                      <a:endParaRPr lang="ko-KR" alt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Reg. Hex (H5.0-G120)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3. 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재료 가져오기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클릭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39563" b="33333"/>
          <a:stretch>
            <a:fillRect/>
          </a:stretch>
        </p:blipFill>
        <p:spPr bwMode="auto">
          <a:xfrm>
            <a:off x="144016" y="1007731"/>
            <a:ext cx="8892480" cy="55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270520" y="2290764"/>
            <a:ext cx="936104" cy="1683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직사각형 5"/>
          <p:cNvSpPr/>
          <p:nvPr/>
        </p:nvSpPr>
        <p:spPr>
          <a:xfrm>
            <a:off x="1834310" y="2784252"/>
            <a:ext cx="936104" cy="1683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ko-KR" altLang="en-US" dirty="0" err="1" smtClean="0">
                <a:latin typeface="Arial" pitchFamily="34" charset="0"/>
                <a:cs typeface="Arial" pitchFamily="34" charset="0"/>
              </a:rPr>
              <a:t>팝업된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창에서 전달 받은 라이브러리 파일을 찾아서 선택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(DME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파일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39563" b="33333"/>
          <a:stretch>
            <a:fillRect/>
          </a:stretch>
        </p:blipFill>
        <p:spPr bwMode="auto">
          <a:xfrm>
            <a:off x="144016" y="1007731"/>
            <a:ext cx="8892480" cy="55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9" y="3266189"/>
            <a:ext cx="5310374" cy="334821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4355976" y="4138613"/>
            <a:ext cx="3672408" cy="11625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Osstem Library </a:t>
            </a:r>
            <a:r>
              <a:rPr lang="ko-KR" alt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파일 선택</a:t>
            </a:r>
            <a:endParaRPr lang="en-US" altLang="ko-K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파일 형식 </a:t>
            </a:r>
            <a:r>
              <a:rPr lang="en-US" altLang="ko-K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5. 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가져오기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클릭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39563" b="33333"/>
          <a:stretch>
            <a:fillRect/>
          </a:stretch>
        </p:blipFill>
        <p:spPr bwMode="auto">
          <a:xfrm>
            <a:off x="144016" y="1007731"/>
            <a:ext cx="8892480" cy="55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9175" t="25633" r="39169" b="29567"/>
          <a:stretch>
            <a:fillRect/>
          </a:stretch>
        </p:blipFill>
        <p:spPr bwMode="auto">
          <a:xfrm>
            <a:off x="3275856" y="2836026"/>
            <a:ext cx="3312368" cy="385439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5516879" y="6249228"/>
            <a:ext cx="587721" cy="1820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참고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5. 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가져오기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클릭 후 아래와 같은 창 발생시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업데이트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권장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39563" b="33333"/>
          <a:stretch>
            <a:fillRect/>
          </a:stretch>
        </p:blipFill>
        <p:spPr bwMode="auto">
          <a:xfrm>
            <a:off x="144016" y="1007731"/>
            <a:ext cx="8892480" cy="55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30906" t="25633" r="31294" b="29567"/>
          <a:stretch>
            <a:fillRect/>
          </a:stretch>
        </p:blipFill>
        <p:spPr bwMode="auto">
          <a:xfrm>
            <a:off x="1835696" y="2661295"/>
            <a:ext cx="604867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5516879" y="6249228"/>
            <a:ext cx="587721" cy="1820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직사각형 7"/>
          <p:cNvSpPr/>
          <p:nvPr/>
        </p:nvSpPr>
        <p:spPr>
          <a:xfrm>
            <a:off x="6768102" y="5412591"/>
            <a:ext cx="587721" cy="1820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직선 연결선 9"/>
          <p:cNvCxnSpPr/>
          <p:nvPr/>
        </p:nvCxnSpPr>
        <p:spPr>
          <a:xfrm>
            <a:off x="2051720" y="4941168"/>
            <a:ext cx="30243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 r="33856" b="33900"/>
          <a:stretch>
            <a:fillRect/>
          </a:stretch>
        </p:blipFill>
        <p:spPr bwMode="auto">
          <a:xfrm>
            <a:off x="107504" y="1556792"/>
            <a:ext cx="8662014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6. 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저장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99593" y="1700808"/>
            <a:ext cx="504056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직사각형 6"/>
          <p:cNvSpPr/>
          <p:nvPr/>
        </p:nvSpPr>
        <p:spPr>
          <a:xfrm>
            <a:off x="6904831" y="5296560"/>
            <a:ext cx="432048" cy="264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r="17713" b="28920"/>
          <a:stretch>
            <a:fillRect/>
          </a:stretch>
        </p:blipFill>
        <p:spPr bwMode="auto">
          <a:xfrm>
            <a:off x="64083" y="1700808"/>
            <a:ext cx="8926019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4224049" y="5545048"/>
            <a:ext cx="936104" cy="1683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직사각형 9"/>
          <p:cNvSpPr/>
          <p:nvPr/>
        </p:nvSpPr>
        <p:spPr>
          <a:xfrm>
            <a:off x="71102" y="1813072"/>
            <a:ext cx="320784" cy="3553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7504" y="47667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7.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확인과정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좌측 상단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홈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클릭하여 초기 페이지로 온 후 중앙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하단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ko-KR" altLang="en-US" dirty="0" err="1" smtClean="0">
                <a:latin typeface="Arial" pitchFamily="34" charset="0"/>
                <a:cs typeface="Arial" pitchFamily="34" charset="0"/>
              </a:rPr>
              <a:t>임플란트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시스템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클릭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3857"/>
          <a:stretch>
            <a:fillRect/>
          </a:stretch>
        </p:blipFill>
        <p:spPr bwMode="auto">
          <a:xfrm>
            <a:off x="0" y="1357298"/>
            <a:ext cx="9144000" cy="494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7504" y="47667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8.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확인과정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신규 라이브러리 등록 확인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ko-KR" altLang="en-US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다른 설정 손대지 말 것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altLang="ko-K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ko-KR" alt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종료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19323" y="2036919"/>
            <a:ext cx="751534" cy="1637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504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9.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라이브러리 등록 완료 후 </a:t>
            </a:r>
            <a:r>
              <a:rPr lang="ko-KR" altLang="en-US" dirty="0" err="1" smtClean="0">
                <a:latin typeface="Arial" pitchFamily="34" charset="0"/>
                <a:cs typeface="Arial" pitchFamily="34" charset="0"/>
              </a:rPr>
              <a:t>디자인시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시스템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에서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“Osstem TS P-Link” 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선택 가능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19323" y="1804365"/>
            <a:ext cx="751534" cy="1637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844"/>
          <a:stretch>
            <a:fillRect/>
          </a:stretch>
        </p:blipFill>
        <p:spPr bwMode="auto">
          <a:xfrm>
            <a:off x="0" y="1556792"/>
            <a:ext cx="9144000" cy="494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7668344" y="3573016"/>
            <a:ext cx="1224136" cy="1440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265</Words>
  <Application>Microsoft Office PowerPoint</Application>
  <PresentationFormat>화면 슬라이드 쇼(4:3)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류재호</cp:lastModifiedBy>
  <cp:revision>12</cp:revision>
  <dcterms:created xsi:type="dcterms:W3CDTF">2006-10-05T04:04:58Z</dcterms:created>
  <dcterms:modified xsi:type="dcterms:W3CDTF">2016-06-21T04:54:32Z</dcterms:modified>
</cp:coreProperties>
</file>